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50075" cy="9236075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686F-8A2A-43DF-A0DC-24637E96AC33}" type="datetimeFigureOut">
              <a:rPr lang="es-PA" smtClean="0"/>
              <a:t>29/07/2021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38A7-97AC-43F5-B59C-C033453B691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5269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686F-8A2A-43DF-A0DC-24637E96AC33}" type="datetimeFigureOut">
              <a:rPr lang="es-PA" smtClean="0"/>
              <a:t>29/07/2021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38A7-97AC-43F5-B59C-C033453B691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8930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686F-8A2A-43DF-A0DC-24637E96AC33}" type="datetimeFigureOut">
              <a:rPr lang="es-PA" smtClean="0"/>
              <a:t>29/07/2021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38A7-97AC-43F5-B59C-C033453B691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9928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686F-8A2A-43DF-A0DC-24637E96AC33}" type="datetimeFigureOut">
              <a:rPr lang="es-PA" smtClean="0"/>
              <a:t>29/07/2021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38A7-97AC-43F5-B59C-C033453B691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7398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686F-8A2A-43DF-A0DC-24637E96AC33}" type="datetimeFigureOut">
              <a:rPr lang="es-PA" smtClean="0"/>
              <a:t>29/07/2021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38A7-97AC-43F5-B59C-C033453B691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856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686F-8A2A-43DF-A0DC-24637E96AC33}" type="datetimeFigureOut">
              <a:rPr lang="es-PA" smtClean="0"/>
              <a:t>29/07/2021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38A7-97AC-43F5-B59C-C033453B691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0768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686F-8A2A-43DF-A0DC-24637E96AC33}" type="datetimeFigureOut">
              <a:rPr lang="es-PA" smtClean="0"/>
              <a:t>29/07/2021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38A7-97AC-43F5-B59C-C033453B691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5193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686F-8A2A-43DF-A0DC-24637E96AC33}" type="datetimeFigureOut">
              <a:rPr lang="es-PA" smtClean="0"/>
              <a:t>29/07/2021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38A7-97AC-43F5-B59C-C033453B691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3079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686F-8A2A-43DF-A0DC-24637E96AC33}" type="datetimeFigureOut">
              <a:rPr lang="es-PA" smtClean="0"/>
              <a:t>29/07/2021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38A7-97AC-43F5-B59C-C033453B691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130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686F-8A2A-43DF-A0DC-24637E96AC33}" type="datetimeFigureOut">
              <a:rPr lang="es-PA" smtClean="0"/>
              <a:t>29/07/2021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38A7-97AC-43F5-B59C-C033453B691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9873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686F-8A2A-43DF-A0DC-24637E96AC33}" type="datetimeFigureOut">
              <a:rPr lang="es-PA" smtClean="0"/>
              <a:t>29/07/2021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38A7-97AC-43F5-B59C-C033453B691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8451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A686F-8A2A-43DF-A0DC-24637E96AC33}" type="datetimeFigureOut">
              <a:rPr lang="es-PA" smtClean="0"/>
              <a:t>29/07/2021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038A7-97AC-43F5-B59C-C033453B691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1419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59860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3382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Palomino Villarreal, Yarlenys Stace</dc:creator>
  <cp:lastModifiedBy>Palomino Villarreal, Yarlenys Stace</cp:lastModifiedBy>
  <cp:revision>1</cp:revision>
  <cp:lastPrinted>2021-07-29T14:49:57Z</cp:lastPrinted>
  <dcterms:created xsi:type="dcterms:W3CDTF">2021-07-29T14:48:10Z</dcterms:created>
  <dcterms:modified xsi:type="dcterms:W3CDTF">2021-07-29T14:50:34Z</dcterms:modified>
</cp:coreProperties>
</file>